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t moon2" userId="b90b916585ab0207" providerId="LiveId" clId="{141D3A9A-0590-4B02-B781-FFE3670075B2}"/>
    <pc:docChg chg="modSld">
      <pc:chgData name="fit moon2" userId="b90b916585ab0207" providerId="LiveId" clId="{141D3A9A-0590-4B02-B781-FFE3670075B2}" dt="2026-06-24T11:25:44.843" v="28" actId="20577"/>
      <pc:docMkLst>
        <pc:docMk/>
      </pc:docMkLst>
      <pc:sldChg chg="modSp mod">
        <pc:chgData name="fit moon2" userId="b90b916585ab0207" providerId="LiveId" clId="{141D3A9A-0590-4B02-B781-FFE3670075B2}" dt="2026-06-24T11:25:44.843" v="28" actId="20577"/>
        <pc:sldMkLst>
          <pc:docMk/>
          <pc:sldMk cId="924023432" sldId="256"/>
        </pc:sldMkLst>
        <pc:spChg chg="mod">
          <ac:chgData name="fit moon2" userId="b90b916585ab0207" providerId="LiveId" clId="{141D3A9A-0590-4B02-B781-FFE3670075B2}" dt="2026-06-24T11:25:44.843" v="28" actId="20577"/>
          <ac:spMkLst>
            <pc:docMk/>
            <pc:sldMk cId="924023432" sldId="256"/>
            <ac:spMk id="3" creationId="{BF49CE51-C14D-16C8-704D-337E2968F2B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7C1ED9-6EEE-8036-1584-577C6E32F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F1BBC2A-9450-42F8-323E-9B153C49F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913834-49A3-55ED-5937-2BF23D240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FB65BB-9389-C529-E745-CA85594DE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5A1796-B062-1D62-159B-75984E5A7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1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C118B0-579F-F1A9-64DB-5D775F8B2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07F4CE4-E9C0-748E-7E39-58DA226C1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ADD295-0370-1113-933A-8AE456421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C5E640-CE92-6118-47AC-14758137A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27DCDE-C672-E0A2-F004-001428717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600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BE22F8F-47B1-FC12-7545-6ADB910DF3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3CD0559-91B3-D0B8-72AB-3EE0F5BB1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455F1B-1DE4-ADA3-6593-F002283D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15DAD6-AD97-884C-3FCB-82A1043E9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BE2AF9-C4FA-BEE0-1BCD-E60CF77AB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23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CCFD3E-ADD1-452B-2516-6B4998C7A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570180-E6B1-6B5D-E168-39DD8DA79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8C8264-D58C-F202-703E-5F36B83B6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A65D7A-38B6-5245-C298-A89EC7B20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05A540-9A41-9EE6-3306-17FEED97F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55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A7514A-BFCB-35A0-CD01-CA93F4FF2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EED5187-F3F5-F9F8-F086-56873E021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D5A218-8CC4-6484-3384-B3F523E68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6FF2E1-578C-80C3-D040-CE713DB1F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16E040-9DBF-7247-47C0-1D94C79D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15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A46624-3322-585C-6BB7-101C8EC6B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9AD83E-D0AA-50B3-3DA2-9EB6E1138C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C6C3881-0370-E6BE-EFD7-A35728DD23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8CBB682-A260-A33D-B266-D7305E929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45132F-8650-EADF-3EA0-2499BE4DE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5ECB537-04BD-F342-1EF8-3D56AFC9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944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75B360-5752-4AF8-24BE-EC061523B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DF4F2D-3A5D-5550-E9F5-24788BD0F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736009C-5DA7-2EE1-4419-081E0FECF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F243241-094B-569B-6C75-43CA24ADBF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3BFF7F5-0363-5654-10F7-6160A8F6F6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42C576F-A29E-80D4-3B69-3372C6595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2A93DE5-04A7-B38E-E85E-CE03E4EEC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139830E-5846-41F3-1D15-AAF9E69E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352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D4E361-E4D2-7B5E-FBCC-4DDF6D1DF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77CB205-1D29-F9A3-D5EF-701AE5F7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84CE29F-89E1-F955-A9EE-B61069632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06902AE-9472-96FC-1BBB-B03A776B0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5735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51839BB-5ACB-2273-8964-9405298C3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A5BFB7-81B8-C730-18D9-6EF22188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55060F-94B4-7EF7-4CA7-C9C49B235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346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025373-B0EE-9E2B-2B1B-22CD7F0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8549C17-0EB9-9A74-2847-6362A311E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0D7B8E5-204D-CF33-D838-6EC831BD7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28D863-1A7C-0C52-2B72-660D5FAA9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72A5360-5709-BCDF-AE05-B37E6C91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3A91B9-2795-6E70-2C74-E5B37960F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65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6D4BF6-2B89-C5C5-58C8-A3A3E21E3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50A81ED-93C3-EC7D-246F-E55A3F356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C5569E7-010D-7491-BB22-606CAC40E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CB10C2D-B6AA-FF45-2479-0988EC2A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3B48AEE-5DF4-C11D-C3EB-F42AC1A9D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567A7C-EFD0-178B-10BB-0FC41078C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029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6A4DF43-51E3-1AC6-E8BC-4BA14E78A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A504C6-CB58-05E1-102F-F9982E1C5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C90A8D-2F67-0836-5377-DF2733893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ED9384-28E5-4C2B-C2CD-EF3FAB8278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1CC2CE-2FA3-AD22-40B0-DDB0095BAA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20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C857B4-508E-4BC2-64CD-FA794682A1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It’s cleared the fact.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F49CE51-C14D-16C8-704D-337E2968F2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Endo </a:t>
            </a:r>
            <a:r>
              <a:rPr lang="en-US" altLang="ja-JP"/>
              <a:t>takaaki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4023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F32D50-4E1B-7895-639D-EE72B2E60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What is hear?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EF38E3-021A-707F-7A9D-946E03914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 err="1"/>
              <a:t>Hallcination</a:t>
            </a:r>
            <a:r>
              <a:rPr lang="en-US" altLang="ja-JP" dirty="0"/>
              <a:t> objective is not telecommunication.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The objective is belong to prison.</a:t>
            </a:r>
            <a:r>
              <a:rPr kumimoji="1" lang="ja-JP" altLang="en-US" dirty="0"/>
              <a:t>。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The prison have the place which can’t telecommunicate, there is.</a:t>
            </a: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The reason he arrested is he can’t pay the pizza fee.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68679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9FC606-09C3-2CFF-C721-9F3B658B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I’m </a:t>
            </a:r>
            <a:r>
              <a:rPr lang="en-US" altLang="ja-JP" dirty="0" err="1"/>
              <a:t>loopin</a:t>
            </a:r>
            <a:r>
              <a:rPr lang="en-US" altLang="ja-JP" dirty="0"/>
              <a:t> isn’t it?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8D82A4-F845-F2E9-B414-89F640847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The prisoner get anger and they notice into the talk at inside and outside prison. 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We called </a:t>
            </a:r>
            <a:r>
              <a:rPr lang="en-US" altLang="ja-JP" dirty="0" err="1"/>
              <a:t>loopin</a:t>
            </a:r>
            <a:r>
              <a:rPr lang="en-US" altLang="ja-JP" dirty="0"/>
              <a:t> with them in the recently.</a:t>
            </a:r>
            <a:r>
              <a:rPr lang="ja-JP" altLang="en-US" dirty="0"/>
              <a:t> 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They can’t notice that things.</a:t>
            </a:r>
          </a:p>
        </p:txBody>
      </p:sp>
    </p:spTree>
    <p:extLst>
      <p:ext uri="{BB962C8B-B14F-4D97-AF65-F5344CB8AC3E}">
        <p14:creationId xmlns:p14="http://schemas.microsoft.com/office/powerpoint/2010/main" val="833135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0AA39E-00E1-5CCD-4F14-6D8866CAD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Why I can hear?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9D1E4F-0C26-291A-F143-767CEA937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The relation of prisoner might cut off the relation.</a:t>
            </a:r>
            <a:r>
              <a:rPr kumimoji="1" lang="ja-JP" altLang="en-US" dirty="0"/>
              <a:t> 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Meaning, I can’t talk with them, addition to out of prison there is.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this news I can written? I can’t written down. Oddy?</a:t>
            </a:r>
          </a:p>
          <a:p>
            <a:pPr marL="0" indent="0">
              <a:buNone/>
            </a:pPr>
            <a:r>
              <a:rPr kumimoji="1" lang="ja-JP" altLang="en-US" dirty="0"/>
              <a:t>これって、書けるのか？書けないよな。変か？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53309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143</Words>
  <Application>Microsoft Office PowerPoint</Application>
  <PresentationFormat>ワイド画面</PresentationFormat>
  <Paragraphs>23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It’s cleared the fact.</vt:lpstr>
      <vt:lpstr>What is hear?</vt:lpstr>
      <vt:lpstr>I’m loopin isn’t it?</vt:lpstr>
      <vt:lpstr>Why I can hear?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2</cp:revision>
  <dcterms:created xsi:type="dcterms:W3CDTF">2026-06-24T11:12:17Z</dcterms:created>
  <dcterms:modified xsi:type="dcterms:W3CDTF">2026-06-24T11:25:47Z</dcterms:modified>
</cp:coreProperties>
</file>